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9" r:id="rId1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FE1FF-E69E-451A-A2E7-9139F50DAD91}" v="1" dt="2022-09-01T20:12:55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2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92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AN STIVEN TORRES OVALLE" userId="3da18e5f-8362-40e2-9ca7-dc25a05e39e9" providerId="ADAL" clId="{66CFE1FF-E69E-451A-A2E7-9139F50DAD91}"/>
    <pc:docChg chg="custSel addSld modSld">
      <pc:chgData name="BRAYAN STIVEN TORRES OVALLE" userId="3da18e5f-8362-40e2-9ca7-dc25a05e39e9" providerId="ADAL" clId="{66CFE1FF-E69E-451A-A2E7-9139F50DAD91}" dt="2022-09-01T20:15:21.587" v="117" actId="1076"/>
      <pc:docMkLst>
        <pc:docMk/>
      </pc:docMkLst>
      <pc:sldChg chg="modSp mod">
        <pc:chgData name="BRAYAN STIVEN TORRES OVALLE" userId="3da18e5f-8362-40e2-9ca7-dc25a05e39e9" providerId="ADAL" clId="{66CFE1FF-E69E-451A-A2E7-9139F50DAD91}" dt="2022-09-01T19:59:33.829" v="13" actId="14100"/>
        <pc:sldMkLst>
          <pc:docMk/>
          <pc:sldMk cId="3829409294" sldId="265"/>
        </pc:sldMkLst>
        <pc:picChg chg="mod">
          <ac:chgData name="BRAYAN STIVEN TORRES OVALLE" userId="3da18e5f-8362-40e2-9ca7-dc25a05e39e9" providerId="ADAL" clId="{66CFE1FF-E69E-451A-A2E7-9139F50DAD91}" dt="2022-09-01T19:59:33.829" v="13" actId="14100"/>
          <ac:picMkLst>
            <pc:docMk/>
            <pc:sldMk cId="3829409294" sldId="265"/>
            <ac:picMk id="5" creationId="{747F0829-D88F-A255-61DC-8FC135377E73}"/>
          </ac:picMkLst>
        </pc:picChg>
      </pc:sldChg>
      <pc:sldChg chg="addSp delSp modSp new mod">
        <pc:chgData name="BRAYAN STIVEN TORRES OVALLE" userId="3da18e5f-8362-40e2-9ca7-dc25a05e39e9" providerId="ADAL" clId="{66CFE1FF-E69E-451A-A2E7-9139F50DAD91}" dt="2022-08-30T23:03:48.648" v="11" actId="1076"/>
        <pc:sldMkLst>
          <pc:docMk/>
          <pc:sldMk cId="2269472360" sldId="273"/>
        </pc:sldMkLst>
        <pc:spChg chg="del mod">
          <ac:chgData name="BRAYAN STIVEN TORRES OVALLE" userId="3da18e5f-8362-40e2-9ca7-dc25a05e39e9" providerId="ADAL" clId="{66CFE1FF-E69E-451A-A2E7-9139F50DAD91}" dt="2022-08-30T23:02:49.608" v="3" actId="478"/>
          <ac:spMkLst>
            <pc:docMk/>
            <pc:sldMk cId="2269472360" sldId="273"/>
            <ac:spMk id="2" creationId="{28B66DB5-72BF-41F8-3702-B2C0DE71558F}"/>
          </ac:spMkLst>
        </pc:spChg>
        <pc:spChg chg="del">
          <ac:chgData name="BRAYAN STIVEN TORRES OVALLE" userId="3da18e5f-8362-40e2-9ca7-dc25a05e39e9" providerId="ADAL" clId="{66CFE1FF-E69E-451A-A2E7-9139F50DAD91}" dt="2022-08-30T23:02:48.065" v="1" actId="478"/>
          <ac:spMkLst>
            <pc:docMk/>
            <pc:sldMk cId="2269472360" sldId="273"/>
            <ac:spMk id="3" creationId="{804689C0-E8F0-A91A-80C2-6DC7AF4AA119}"/>
          </ac:spMkLst>
        </pc:spChg>
        <pc:picChg chg="add mod">
          <ac:chgData name="BRAYAN STIVEN TORRES OVALLE" userId="3da18e5f-8362-40e2-9ca7-dc25a05e39e9" providerId="ADAL" clId="{66CFE1FF-E69E-451A-A2E7-9139F50DAD91}" dt="2022-08-30T23:02:55.400" v="7" actId="1076"/>
          <ac:picMkLst>
            <pc:docMk/>
            <pc:sldMk cId="2269472360" sldId="273"/>
            <ac:picMk id="5" creationId="{0159EC86-5A16-1826-27B2-A93554D3AC77}"/>
          </ac:picMkLst>
        </pc:picChg>
        <pc:picChg chg="add mod">
          <ac:chgData name="BRAYAN STIVEN TORRES OVALLE" userId="3da18e5f-8362-40e2-9ca7-dc25a05e39e9" providerId="ADAL" clId="{66CFE1FF-E69E-451A-A2E7-9139F50DAD91}" dt="2022-08-30T23:03:48.648" v="11" actId="1076"/>
          <ac:picMkLst>
            <pc:docMk/>
            <pc:sldMk cId="2269472360" sldId="273"/>
            <ac:picMk id="7" creationId="{BF8BD69B-DF08-67B6-77F7-87596EB25234}"/>
          </ac:picMkLst>
        </pc:picChg>
      </pc:sldChg>
      <pc:sldChg chg="addSp delSp modSp new mod">
        <pc:chgData name="BRAYAN STIVEN TORRES OVALLE" userId="3da18e5f-8362-40e2-9ca7-dc25a05e39e9" providerId="ADAL" clId="{66CFE1FF-E69E-451A-A2E7-9139F50DAD91}" dt="2022-09-01T20:13:50.848" v="111" actId="1076"/>
        <pc:sldMkLst>
          <pc:docMk/>
          <pc:sldMk cId="4207944845" sldId="274"/>
        </pc:sldMkLst>
        <pc:spChg chg="del mod">
          <ac:chgData name="BRAYAN STIVEN TORRES OVALLE" userId="3da18e5f-8362-40e2-9ca7-dc25a05e39e9" providerId="ADAL" clId="{66CFE1FF-E69E-451A-A2E7-9139F50DAD91}" dt="2022-09-01T20:12:44.651" v="17" actId="478"/>
          <ac:spMkLst>
            <pc:docMk/>
            <pc:sldMk cId="4207944845" sldId="274"/>
            <ac:spMk id="2" creationId="{1D2B6061-3E9B-046F-D857-2BD7D2F48D0B}"/>
          </ac:spMkLst>
        </pc:spChg>
        <pc:spChg chg="del">
          <ac:chgData name="BRAYAN STIVEN TORRES OVALLE" userId="3da18e5f-8362-40e2-9ca7-dc25a05e39e9" providerId="ADAL" clId="{66CFE1FF-E69E-451A-A2E7-9139F50DAD91}" dt="2022-09-01T20:12:42.717" v="15" actId="478"/>
          <ac:spMkLst>
            <pc:docMk/>
            <pc:sldMk cId="4207944845" sldId="274"/>
            <ac:spMk id="3" creationId="{876B63B6-B7AA-4E70-12D7-32520A1AEFEC}"/>
          </ac:spMkLst>
        </pc:spChg>
        <pc:spChg chg="add mod">
          <ac:chgData name="BRAYAN STIVEN TORRES OVALLE" userId="3da18e5f-8362-40e2-9ca7-dc25a05e39e9" providerId="ADAL" clId="{66CFE1FF-E69E-451A-A2E7-9139F50DAD91}" dt="2022-09-01T20:13:46.673" v="109" actId="1076"/>
          <ac:spMkLst>
            <pc:docMk/>
            <pc:sldMk cId="4207944845" sldId="274"/>
            <ac:spMk id="6" creationId="{E81B4D77-34FE-4B1C-2F38-EE9FE51FC36C}"/>
          </ac:spMkLst>
        </pc:spChg>
        <pc:picChg chg="add mod">
          <ac:chgData name="BRAYAN STIVEN TORRES OVALLE" userId="3da18e5f-8362-40e2-9ca7-dc25a05e39e9" providerId="ADAL" clId="{66CFE1FF-E69E-451A-A2E7-9139F50DAD91}" dt="2022-09-01T20:13:50.848" v="111" actId="1076"/>
          <ac:picMkLst>
            <pc:docMk/>
            <pc:sldMk cId="4207944845" sldId="274"/>
            <ac:picMk id="5" creationId="{BCBDB22D-53E6-93A9-1EBF-3B123A6514D6}"/>
          </ac:picMkLst>
        </pc:picChg>
      </pc:sldChg>
      <pc:sldChg chg="addSp delSp modSp new mod">
        <pc:chgData name="BRAYAN STIVEN TORRES OVALLE" userId="3da18e5f-8362-40e2-9ca7-dc25a05e39e9" providerId="ADAL" clId="{66CFE1FF-E69E-451A-A2E7-9139F50DAD91}" dt="2022-09-01T20:15:21.587" v="117" actId="1076"/>
        <pc:sldMkLst>
          <pc:docMk/>
          <pc:sldMk cId="3856281334" sldId="275"/>
        </pc:sldMkLst>
        <pc:spChg chg="del mod">
          <ac:chgData name="BRAYAN STIVEN TORRES OVALLE" userId="3da18e5f-8362-40e2-9ca7-dc25a05e39e9" providerId="ADAL" clId="{66CFE1FF-E69E-451A-A2E7-9139F50DAD91}" dt="2022-09-01T20:15:18.820" v="115" actId="478"/>
          <ac:spMkLst>
            <pc:docMk/>
            <pc:sldMk cId="3856281334" sldId="275"/>
            <ac:spMk id="2" creationId="{DCD07A56-FB72-2585-A7E9-70560C0FDCCB}"/>
          </ac:spMkLst>
        </pc:spChg>
        <pc:spChg chg="del">
          <ac:chgData name="BRAYAN STIVEN TORRES OVALLE" userId="3da18e5f-8362-40e2-9ca7-dc25a05e39e9" providerId="ADAL" clId="{66CFE1FF-E69E-451A-A2E7-9139F50DAD91}" dt="2022-09-01T20:15:17.272" v="113" actId="478"/>
          <ac:spMkLst>
            <pc:docMk/>
            <pc:sldMk cId="3856281334" sldId="275"/>
            <ac:spMk id="3" creationId="{3D9E9217-3F37-FB12-6A10-277B925A1370}"/>
          </ac:spMkLst>
        </pc:spChg>
        <pc:picChg chg="add mod">
          <ac:chgData name="BRAYAN STIVEN TORRES OVALLE" userId="3da18e5f-8362-40e2-9ca7-dc25a05e39e9" providerId="ADAL" clId="{66CFE1FF-E69E-451A-A2E7-9139F50DAD91}" dt="2022-09-01T20:15:21.587" v="117" actId="1076"/>
          <ac:picMkLst>
            <pc:docMk/>
            <pc:sldMk cId="3856281334" sldId="275"/>
            <ac:picMk id="5" creationId="{4094468E-E066-8A97-F349-E60147979D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81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53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36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17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56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5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42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14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0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0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67B3-53C9-AA4F-997E-5F50883CCD98}" type="datetimeFigureOut">
              <a:rPr lang="es-ES" smtClean="0"/>
              <a:t>01/09/2022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2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torres@universidadean.edu.c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2737" y="1819138"/>
            <a:ext cx="5803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notación Big-O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71F9CF-3A14-0F9B-3028-343818EA1BD9}"/>
              </a:ext>
            </a:extLst>
          </p:cNvPr>
          <p:cNvSpPr txBox="1"/>
          <p:nvPr/>
        </p:nvSpPr>
        <p:spPr>
          <a:xfrm>
            <a:off x="538843" y="2816679"/>
            <a:ext cx="4335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Brayan Torres</a:t>
            </a:r>
          </a:p>
          <a:p>
            <a:r>
              <a:rPr lang="es-CO" dirty="0">
                <a:solidFill>
                  <a:schemeClr val="bg1"/>
                </a:solidFill>
                <a:hlinkClick r:id="rId3"/>
              </a:rPr>
              <a:t>bstorres@universidadean.edu.co</a:t>
            </a:r>
            <a:endParaRPr lang="es-CO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9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4A28F0-BD40-FD1C-039F-C941AF68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16" y="466195"/>
            <a:ext cx="5435277" cy="31291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C7949B-FA3F-0796-263A-4B1929C9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16" y="4118476"/>
            <a:ext cx="3606985" cy="5588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0C5ED82-F5C0-17C6-0225-C051EE43B312}"/>
              </a:ext>
            </a:extLst>
          </p:cNvPr>
          <p:cNvSpPr txBox="1"/>
          <p:nvPr/>
        </p:nvSpPr>
        <p:spPr>
          <a:xfrm>
            <a:off x="1332916" y="3698421"/>
            <a:ext cx="181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B050"/>
                </a:solidFill>
              </a:rPr>
              <a:t>Sumar todas</a:t>
            </a:r>
          </a:p>
        </p:txBody>
      </p:sp>
    </p:spTree>
    <p:extLst>
      <p:ext uri="{BB962C8B-B14F-4D97-AF65-F5344CB8AC3E}">
        <p14:creationId xmlns:p14="http://schemas.microsoft.com/office/powerpoint/2010/main" val="25732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98719FF-9D9E-CED7-0209-8A77B5EA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61" y="183168"/>
            <a:ext cx="5734625" cy="35230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5B478A-8D21-22EF-758A-2D6553BF769C}"/>
              </a:ext>
            </a:extLst>
          </p:cNvPr>
          <p:cNvSpPr txBox="1"/>
          <p:nvPr/>
        </p:nvSpPr>
        <p:spPr>
          <a:xfrm>
            <a:off x="1172361" y="3771900"/>
            <a:ext cx="335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B050"/>
                </a:solidFill>
              </a:rPr>
              <a:t>El </a:t>
            </a:r>
            <a:r>
              <a:rPr lang="es-CO" dirty="0" err="1">
                <a:solidFill>
                  <a:srgbClr val="00B050"/>
                </a:solidFill>
              </a:rPr>
              <a:t>For</a:t>
            </a:r>
            <a:r>
              <a:rPr lang="es-CO" dirty="0">
                <a:solidFill>
                  <a:srgbClr val="00B050"/>
                </a:solidFill>
              </a:rPr>
              <a:t> recorre n veces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02EF0D-5402-8FBC-1BFC-17F16115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61" y="4141232"/>
            <a:ext cx="3219615" cy="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8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42E9E5-366A-3FE7-6F5D-375CAF85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6" y="3341132"/>
            <a:ext cx="3302170" cy="7429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6655D4-A9E3-EDD8-A65A-66E2F477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93" y="338758"/>
            <a:ext cx="5163291" cy="25677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81456FE-66A5-4CEA-1327-D6B4C51985BF}"/>
              </a:ext>
            </a:extLst>
          </p:cNvPr>
          <p:cNvSpPr txBox="1"/>
          <p:nvPr/>
        </p:nvSpPr>
        <p:spPr>
          <a:xfrm>
            <a:off x="1396093" y="2971800"/>
            <a:ext cx="45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Nos quedamos con la Peor complejidad</a:t>
            </a:r>
          </a:p>
        </p:txBody>
      </p:sp>
    </p:spTree>
    <p:extLst>
      <p:ext uri="{BB962C8B-B14F-4D97-AF65-F5344CB8AC3E}">
        <p14:creationId xmlns:p14="http://schemas.microsoft.com/office/powerpoint/2010/main" val="343508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7F0829-D88F-A255-61DC-8FC13537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-359228"/>
            <a:ext cx="7413173" cy="49907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08D71C-6A74-9584-0903-6A9F78B7408E}"/>
              </a:ext>
            </a:extLst>
          </p:cNvPr>
          <p:cNvSpPr txBox="1"/>
          <p:nvPr/>
        </p:nvSpPr>
        <p:spPr>
          <a:xfrm>
            <a:off x="179614" y="4727121"/>
            <a:ext cx="30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Rojo el peor</a:t>
            </a:r>
            <a:r>
              <a:rPr lang="es-CO" dirty="0"/>
              <a:t>, </a:t>
            </a:r>
            <a:r>
              <a:rPr lang="es-CO" dirty="0">
                <a:solidFill>
                  <a:srgbClr val="FFC000"/>
                </a:solidFill>
              </a:rPr>
              <a:t>verde el mejor</a:t>
            </a:r>
          </a:p>
        </p:txBody>
      </p:sp>
    </p:spTree>
    <p:extLst>
      <p:ext uri="{BB962C8B-B14F-4D97-AF65-F5344CB8AC3E}">
        <p14:creationId xmlns:p14="http://schemas.microsoft.com/office/powerpoint/2010/main" val="202164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DCE4D1-4CD9-B4E5-E0EE-C2AE97EA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50" y="651264"/>
            <a:ext cx="5454930" cy="25020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079C1C-A996-7CCA-DB01-8D7CE9F0696F}"/>
              </a:ext>
            </a:extLst>
          </p:cNvPr>
          <p:cNvSpPr txBox="1"/>
          <p:nvPr/>
        </p:nvSpPr>
        <p:spPr>
          <a:xfrm>
            <a:off x="1641021" y="195943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B050"/>
                </a:solidFill>
              </a:rPr>
              <a:t>Casi siempre cuando tenemos </a:t>
            </a:r>
            <a:r>
              <a:rPr lang="es-CO" dirty="0" err="1">
                <a:solidFill>
                  <a:srgbClr val="00B050"/>
                </a:solidFill>
              </a:rPr>
              <a:t>for</a:t>
            </a:r>
            <a:r>
              <a:rPr lang="es-CO" dirty="0">
                <a:solidFill>
                  <a:srgbClr val="00B050"/>
                </a:solidFill>
              </a:rPr>
              <a:t> anidados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15138FB-795D-99B1-CF64-8E6CD1F8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21" y="3452117"/>
            <a:ext cx="3549832" cy="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59EC86-5A16-1826-27B2-A93554D3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16" y="255300"/>
            <a:ext cx="5821697" cy="3232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8BD69B-DF08-67B6-77F7-87596EB2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6" y="3903422"/>
            <a:ext cx="5144053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BDB22D-53E6-93A9-1EBF-3B123A65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1" y="358445"/>
            <a:ext cx="6572588" cy="3397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1B4D77-34FE-4B1C-2F38-EE9FE51FC36C}"/>
              </a:ext>
            </a:extLst>
          </p:cNvPr>
          <p:cNvSpPr txBox="1"/>
          <p:nvPr/>
        </p:nvSpPr>
        <p:spPr>
          <a:xfrm>
            <a:off x="5098694" y="4030676"/>
            <a:ext cx="2969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B050"/>
                </a:solidFill>
              </a:rPr>
              <a:t>Así nunca entre al </a:t>
            </a:r>
            <a:r>
              <a:rPr lang="es-CO" dirty="0" err="1">
                <a:solidFill>
                  <a:srgbClr val="00B050"/>
                </a:solidFill>
              </a:rPr>
              <a:t>else</a:t>
            </a:r>
            <a:r>
              <a:rPr lang="es-CO" dirty="0">
                <a:solidFill>
                  <a:srgbClr val="00B050"/>
                </a:solidFill>
              </a:rPr>
              <a:t> la complejidad del algoritmo siempre será la mas alta</a:t>
            </a:r>
          </a:p>
        </p:txBody>
      </p:sp>
    </p:spTree>
    <p:extLst>
      <p:ext uri="{BB962C8B-B14F-4D97-AF65-F5344CB8AC3E}">
        <p14:creationId xmlns:p14="http://schemas.microsoft.com/office/powerpoint/2010/main" val="420794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94468E-E066-8A97-F349-E6014797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3" y="906663"/>
            <a:ext cx="6705945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4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9153" y="943892"/>
            <a:ext cx="4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Contenido / Índice</a:t>
            </a:r>
          </a:p>
        </p:txBody>
      </p:sp>
    </p:spTree>
    <p:extLst>
      <p:ext uri="{BB962C8B-B14F-4D97-AF65-F5344CB8AC3E}">
        <p14:creationId xmlns:p14="http://schemas.microsoft.com/office/powerpoint/2010/main" val="34743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71835" y="0"/>
            <a:ext cx="4616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00B05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La notación </a:t>
            </a:r>
            <a:r>
              <a:rPr lang="es-ES" sz="4000" b="1" dirty="0" err="1">
                <a:solidFill>
                  <a:srgbClr val="00B05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big</a:t>
            </a:r>
            <a:r>
              <a:rPr lang="es-ES" sz="4000" b="1" dirty="0">
                <a:solidFill>
                  <a:srgbClr val="00B05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-o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D7D4B2A-D6C8-2FC4-D274-874D86A3BEB2}"/>
              </a:ext>
            </a:extLst>
          </p:cNvPr>
          <p:cNvSpPr txBox="1"/>
          <p:nvPr/>
        </p:nvSpPr>
        <p:spPr>
          <a:xfrm>
            <a:off x="2196192" y="1315563"/>
            <a:ext cx="3624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¿Que tan eficiente es un algoritmo?⏳🤔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A4BF7B-D2F2-A56F-8CF5-CD3783DF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92" y="2269670"/>
            <a:ext cx="3677461" cy="25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896337-285D-7A4F-90D4-9A3CFDF312EB}"/>
              </a:ext>
            </a:extLst>
          </p:cNvPr>
          <p:cNvSpPr txBox="1"/>
          <p:nvPr/>
        </p:nvSpPr>
        <p:spPr>
          <a:xfrm>
            <a:off x="739305" y="270132"/>
            <a:ext cx="4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B05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¿Que es?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A67BC7-FD7F-9FCC-4296-4D28C4B0D90F}"/>
              </a:ext>
            </a:extLst>
          </p:cNvPr>
          <p:cNvSpPr txBox="1"/>
          <p:nvPr/>
        </p:nvSpPr>
        <p:spPr>
          <a:xfrm>
            <a:off x="669471" y="947057"/>
            <a:ext cx="576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Una forma de saber que </a:t>
            </a:r>
            <a:r>
              <a:rPr lang="es-CO" b="1" dirty="0"/>
              <a:t>tan eficiente es un algoritmo </a:t>
            </a:r>
            <a:r>
              <a:rPr lang="es-CO" dirty="0"/>
              <a:t>de manera sencilla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582658-C49A-D28A-0CE2-1F3D41D73533}"/>
              </a:ext>
            </a:extLst>
          </p:cNvPr>
          <p:cNvSpPr txBox="1"/>
          <p:nvPr/>
        </p:nvSpPr>
        <p:spPr>
          <a:xfrm>
            <a:off x="739305" y="2024743"/>
            <a:ext cx="54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</a:t>
            </a:r>
            <a:r>
              <a:rPr lang="es-CO" b="1" dirty="0"/>
              <a:t>complejidad</a:t>
            </a:r>
            <a:r>
              <a:rPr lang="es-CO" dirty="0"/>
              <a:t> del algoritmo se expresa en función de </a:t>
            </a:r>
            <a:r>
              <a:rPr lang="es-CO" b="1" dirty="0"/>
              <a:t>tamaño de entrada.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40301C-8377-B8CC-89EB-D0B60EF2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3288853"/>
            <a:ext cx="591910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0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5D19CC-1F82-3D59-1468-8EC0E5FE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22" y="715229"/>
            <a:ext cx="5376531" cy="25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9ED10D-0F8B-2868-A255-F7E5844B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77" y="708869"/>
            <a:ext cx="6205464" cy="24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9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7F0829-D88F-A255-61DC-8FC13537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-1"/>
            <a:ext cx="7413173" cy="47271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08D71C-6A74-9584-0903-6A9F78B7408E}"/>
              </a:ext>
            </a:extLst>
          </p:cNvPr>
          <p:cNvSpPr txBox="1"/>
          <p:nvPr/>
        </p:nvSpPr>
        <p:spPr>
          <a:xfrm>
            <a:off x="179614" y="4727121"/>
            <a:ext cx="30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Rojo el peor</a:t>
            </a:r>
            <a:r>
              <a:rPr lang="es-CO" dirty="0"/>
              <a:t>, </a:t>
            </a:r>
            <a:r>
              <a:rPr lang="es-CO" dirty="0">
                <a:solidFill>
                  <a:srgbClr val="FFC000"/>
                </a:solidFill>
              </a:rPr>
              <a:t>verde el mejor</a:t>
            </a:r>
          </a:p>
        </p:txBody>
      </p:sp>
    </p:spTree>
    <p:extLst>
      <p:ext uri="{BB962C8B-B14F-4D97-AF65-F5344CB8AC3E}">
        <p14:creationId xmlns:p14="http://schemas.microsoft.com/office/powerpoint/2010/main" val="38294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DCF2BD-D7B2-A717-11C3-B707D91B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3" y="673029"/>
            <a:ext cx="5067560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2F0A96-FCD0-892E-D6B7-895B68A2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24" y="1023187"/>
            <a:ext cx="5848940" cy="30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1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105</Words>
  <Application>Microsoft Office PowerPoint</Application>
  <PresentationFormat>Presentación en pantalla (16:9)</PresentationFormat>
  <Paragraphs>16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Open Sans</vt:lpstr>
      <vt:lpstr>Open Sans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EAN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EAN</dc:creator>
  <cp:lastModifiedBy>BRAYAN STIVEN TORRES OVALLE</cp:lastModifiedBy>
  <cp:revision>20</cp:revision>
  <dcterms:created xsi:type="dcterms:W3CDTF">2018-10-16T22:27:03Z</dcterms:created>
  <dcterms:modified xsi:type="dcterms:W3CDTF">2022-09-01T20:15:27Z</dcterms:modified>
</cp:coreProperties>
</file>